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5</cp:revision>
  <dcterms:created xsi:type="dcterms:W3CDTF">2011-11-30T02:10:30Z</dcterms:created>
  <dcterms:modified xsi:type="dcterms:W3CDTF">2012-01-03T01:20:58Z</dcterms:modified>
</cp:coreProperties>
</file>