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DC1B-7E70-442E-ABDA-207812827B8C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48F1-5976-420D-A4B6-B9E1B6FCA3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DC1B-7E70-442E-ABDA-207812827B8C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48F1-5976-420D-A4B6-B9E1B6FCA3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DC1B-7E70-442E-ABDA-207812827B8C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48F1-5976-420D-A4B6-B9E1B6FCA3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DC1B-7E70-442E-ABDA-207812827B8C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48F1-5976-420D-A4B6-B9E1B6FCA3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DC1B-7E70-442E-ABDA-207812827B8C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48F1-5976-420D-A4B6-B9E1B6FCA3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DC1B-7E70-442E-ABDA-207812827B8C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48F1-5976-420D-A4B6-B9E1B6FCA3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DC1B-7E70-442E-ABDA-207812827B8C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48F1-5976-420D-A4B6-B9E1B6FCA3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DC1B-7E70-442E-ABDA-207812827B8C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48F1-5976-420D-A4B6-B9E1B6FCA3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DC1B-7E70-442E-ABDA-207812827B8C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48F1-5976-420D-A4B6-B9E1B6FCA3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DC1B-7E70-442E-ABDA-207812827B8C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48F1-5976-420D-A4B6-B9E1B6FCA3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DC1B-7E70-442E-ABDA-207812827B8C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48F1-5976-420D-A4B6-B9E1B6FCA3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1DC1B-7E70-442E-ABDA-207812827B8C}" type="datetimeFigureOut">
              <a:rPr lang="zh-TW" altLang="en-US" smtClean="0"/>
              <a:pPr/>
              <a:t>2012/1/3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448F1-5976-420D-A4B6-B9E1B6FCA3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如螢幕大小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投影片 1</vt:lpstr>
      <vt:lpstr>投影片 2</vt:lpstr>
      <vt:lpstr>投影片 3</vt:lpstr>
      <vt:lpstr>投影片 4</vt:lpstr>
      <vt:lpstr>投影片 5</vt:lpstr>
    </vt:vector>
  </TitlesOfParts>
  <Company>NCKU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xpuser</dc:creator>
  <cp:lastModifiedBy>xpuser</cp:lastModifiedBy>
  <cp:revision>5</cp:revision>
  <dcterms:created xsi:type="dcterms:W3CDTF">2011-09-15T06:26:54Z</dcterms:created>
  <dcterms:modified xsi:type="dcterms:W3CDTF">2012-01-03T01:25:45Z</dcterms:modified>
</cp:coreProperties>
</file>