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2AD1D-700A-418F-BDAD-41EB2DD89EC2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A3825-29E7-4653-8EB6-C9D5F6DED14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0</Words>
  <Application>Microsoft Office PowerPoint</Application>
  <PresentationFormat>如螢幕大小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投影片 1</vt:lpstr>
      <vt:lpstr>投影片 2</vt:lpstr>
      <vt:lpstr>投影片 3</vt:lpstr>
      <vt:lpstr>投影片 4</vt:lpstr>
      <vt:lpstr>投影片 5</vt:lpstr>
    </vt:vector>
  </TitlesOfParts>
  <Company>NCKU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xpuser</dc:creator>
  <cp:lastModifiedBy>xpuser</cp:lastModifiedBy>
  <cp:revision>23</cp:revision>
  <dcterms:created xsi:type="dcterms:W3CDTF">2011-11-30T02:10:30Z</dcterms:created>
  <dcterms:modified xsi:type="dcterms:W3CDTF">2012-01-03T01:33:48Z</dcterms:modified>
</cp:coreProperties>
</file>