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1CAF32-4CC5-42F7-8DEB-6717BB70D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99AF609-6165-42D5-B4A5-ACEF3D21D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0934A0-98CB-4E92-BB27-52B4B9273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F88417-A63A-4DFF-BCC3-4E793533B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98DA1D5-7CF0-49D5-884D-0613C55C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406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344BEA-ED75-440F-98DD-88ECE9C50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0A54B40-BE03-4321-BD95-9CC73F866F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4520776-F621-46D8-BD90-308F39008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CA4C747-53B6-435F-B56A-D58788FBD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7B2EE51-0E8F-4BB1-A88E-D0CCA91C7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320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A4A7934-0C20-405C-A818-A64AAEA7F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901541F-C4EC-4EAD-8A94-83CAF6AFA2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8CBD4E2-EC2E-4757-8076-4ED7B2C82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08D4E3A-67BF-4874-B152-6C03692F9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9B45EC9-B76E-499C-8A09-E8CC5FDFE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904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6D2BC2-6CBE-4A9A-BBEC-760D23115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0A196B-D40C-4A06-8CA0-F71EAB638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E0B66D4-70BB-4C73-B431-6320509FA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8C3757D-8473-4772-8945-5FA927CE4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112CF24-3601-4DBC-8B2A-07465625C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516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028008-5711-481B-8AA0-7A5DF04B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938A490-6ED6-4B7A-9A72-7C1D50D5B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5229328-82AC-42BF-A43F-6BFF88880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88A5851-9ACA-4D26-8533-076E948F7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EB16C2C-6145-48A1-B1E9-FF6595CC2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593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ECC5D8-552D-40C8-A447-F7D1BBFA8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118029C-C279-4AB3-A50F-A30013C90E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4CA057F-CF0E-46F2-9872-70CD694FA2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0BF0A88-C7C5-4DA4-A87F-81A3FEAC8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E4ED7F1-3AEF-4209-B2B8-E3DC1C360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0E53F76-7B98-44D2-A794-CA89785D1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9896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A5B54B-B970-4992-9FA9-BD6AF4A45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3DC79BF-A9CE-418B-91E6-149F0AF4F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32C3588-5831-416F-9B4C-44761C08D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1B28D17-C9C4-4870-847D-44F9DBE430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1283794-E6F6-48B8-B5F6-16D4EEF129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1B1BBC0-7FEB-45A8-8147-D907A82DA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E0F7252-4CEF-431B-96D5-AD8B6B8CD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9FF5416-2530-4CEE-857F-2FE5CEE2C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235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937078-D958-431B-9496-2E13DED77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DBA1A2B-F69C-46B2-9B31-F649DFB0A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3C330C4-49BF-4D3F-B68C-FB55D4FA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B0CDF90-B2B2-4F8D-B148-E34351F25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820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E7C712B-2DF5-418D-83A4-B4680A78B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45B283E-981E-4801-8E37-BB776F261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88FAF55-D562-4FEC-9CB5-9C2B4694E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6829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E230EC-A04C-4760-A1D4-6242BDE4E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16433ED-BAE8-4FE9-9F9B-77DF029D0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84F857B-DBE0-4E27-B76A-326A1BADE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D3971A4-B376-49B2-A84D-7CF5706A3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386808E-28DA-44F3-849E-26DF90138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8D1EDBF-FA0A-440E-BF74-FDF7B7F6A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100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CE191E-5E38-478A-AD82-7497B492A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DF669EF-3B66-41EA-8E24-6D1DE4AA4C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471C9B9-6FD1-4F85-9FB8-EBEAE4EF4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A87F34A-5D8D-47D4-8E04-B0E841E42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EE6CC63-8B0B-435C-8002-BF10C1EF6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53568B2-A506-4D9E-B6E2-D676FBBF4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577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3A4C312-97D0-4970-97D2-B33D8B338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B643CEB-6FE9-4149-9860-AA5A4E459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A16AA9-3A25-439A-84CF-7B669BEDC3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138B55D-C5AA-4201-A690-5152940EFD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25D2D22-9359-42CD-8738-3F1F02A16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2259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8841A7-050D-4391-AB91-1D7025FF39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14D0289-93AE-4473-9632-C5C9D043C2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3667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4" baseType="lpstr">
      <vt:lpstr>微軟正黑體</vt:lpstr>
      <vt:lpstr>Arial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MED</dc:creator>
  <cp:lastModifiedBy>MED</cp:lastModifiedBy>
  <cp:revision>5</cp:revision>
  <dcterms:created xsi:type="dcterms:W3CDTF">2022-05-09T03:18:15Z</dcterms:created>
  <dcterms:modified xsi:type="dcterms:W3CDTF">2022-05-09T03:22:04Z</dcterms:modified>
</cp:coreProperties>
</file>